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9" r:id="rId2"/>
    <p:sldId id="257" r:id="rId3"/>
    <p:sldId id="270" r:id="rId4"/>
    <p:sldId id="258" r:id="rId5"/>
    <p:sldId id="259" r:id="rId6"/>
    <p:sldId id="272" r:id="rId7"/>
    <p:sldId id="260" r:id="rId8"/>
    <p:sldId id="301" r:id="rId9"/>
    <p:sldId id="261" r:id="rId10"/>
    <p:sldId id="273" r:id="rId11"/>
    <p:sldId id="274" r:id="rId12"/>
    <p:sldId id="277" r:id="rId13"/>
    <p:sldId id="275" r:id="rId14"/>
    <p:sldId id="276" r:id="rId15"/>
    <p:sldId id="278" r:id="rId16"/>
    <p:sldId id="279" r:id="rId17"/>
    <p:sldId id="283" r:id="rId18"/>
    <p:sldId id="289" r:id="rId19"/>
    <p:sldId id="290" r:id="rId20"/>
    <p:sldId id="291" r:id="rId21"/>
    <p:sldId id="294" r:id="rId22"/>
    <p:sldId id="295" r:id="rId23"/>
    <p:sldId id="296" r:id="rId24"/>
    <p:sldId id="297" r:id="rId25"/>
    <p:sldId id="298" r:id="rId26"/>
    <p:sldId id="268" r:id="rId27"/>
    <p:sldId id="303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540C7D-10EE-4585-BBE8-9B6487B16E92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0661F4-A78F-4548-BD18-175F63D2F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saee\My Documents\My Pictures\New Picture (11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برنامه های آموزشی و مهارت های ضروری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گذراندن دوره های زیر برای تمامی پرستاران پرستاران اورژانس خصوصا تریاژ پیشنهاد می شود: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دوره ها و کارگاه هایی در راستای افزایش </a:t>
            </a:r>
            <a:r>
              <a:rPr lang="fa-IR" dirty="0" smtClean="0">
                <a:cs typeface="B Nazanin" pitchFamily="2" charset="-78"/>
              </a:rPr>
              <a:t>مهارت </a:t>
            </a:r>
            <a:r>
              <a:rPr lang="fa-IR" dirty="0" smtClean="0">
                <a:cs typeface="B Nazanin" pitchFamily="2" charset="-78"/>
              </a:rPr>
              <a:t>حل مسئله در مواجهه با موارد پیش بینی نشده و مهارتهای تفکر انتقادی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دوره ها و کارگاه هایی به منظور ایجاد شناخت کامل فضای فیزیکی و امکانات بخش اورژانس و بیمارستان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دوره ها و کارگاه هایی به منظور افزایش مهارت انجام کار تیمی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دوره ها و کارگاه های مدیریت استرس و مدیریت بحران</a:t>
            </a:r>
          </a:p>
          <a:p>
            <a:pPr algn="r" rtl="1"/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ثبت اطلاعات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لزوم تکمیل فرم ابلاغی وزارت بهداشت، بصورت کامل، برای تمامی مراجعه کنندگان به بخش اورژانس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لزوم بایگانی اطلاعات مراجعه کنندگان به تریاژ به کمک دفاتر/ فایل های رایانه ای. ضرورت توجه به مسئله ثبت زمان ورود و ارجاع بیماران به فضای درمان/ اتاق ویزیت پزشک در طراحی سامانه تریاژ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واحد تریاژ صرفا موظف به تکمیل فرم استاندارد تریاژ می باشد. ثبت اطلاعات مربوط به آدرس، شماره تلفن بیمار و ... باید در پذیرش انجام گیرد. 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ثبت دستورات پزشک در سطوح 4 و 5 تریاژ به منظور مستند کردن ویزیت پزشکی و اقدامات صورت گرفته (در قسمت پشت فرم ابلاغی وزارت بهداشت- سمت دوم- در نظر گرفته شده است.)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ارجاع بیماران یک سطح به دو قسمت مختلف در صورت نا متعادل بودن تعداد فضاهای درمانی با دسته بندی 5 سطحی بیماران (طراحی قبلی این نحوه تقسیم بندی و ارجاع</a:t>
            </a:r>
            <a:r>
              <a:rPr lang="fa-IR" dirty="0" smtClean="0"/>
              <a:t>) </a:t>
            </a:r>
            <a:r>
              <a:rPr lang="fa-IR" dirty="0" smtClean="0">
                <a:cs typeface="B Nazanin" pitchFamily="2" charset="-78"/>
              </a:rPr>
              <a:t>مثلا ارجاع بیمار سطح یک ترومایی به اتاق تروما و بیمار با ایست تنفسی به اتاق احیا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ثبت اطلاعات</a:t>
            </a:r>
            <a:endParaRPr lang="fa-I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504238" cy="6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سامانه های ارتباطی- تعاملات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رعایت موارد زیر جهت تسهیل ارتباطات واحد اورژانس </a:t>
            </a:r>
            <a:r>
              <a:rPr lang="fa-IR" u="sng" dirty="0" smtClean="0">
                <a:cs typeface="B Nazanin" pitchFamily="2" charset="-78"/>
              </a:rPr>
              <a:t>ضروری</a:t>
            </a:r>
            <a:r>
              <a:rPr lang="fa-IR" dirty="0" smtClean="0">
                <a:cs typeface="B Nazanin" pitchFamily="2" charset="-78"/>
              </a:rPr>
              <a:t> است: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یک دستگاه تلفن (ترجیحا دارای حافظه) و یک خط تلفن داخلی مجزا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در دسترس بودن لیستی از تلفن های ضروری در اتاق تریاژ/ حافظه رایانه و تلفن جهت تسهیل ارتباطات درون و برون بخشی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وجود سامانه ”اعلام خطر“ در داخل اتاق تریاژ و نزدیک به میز پرستار تریاژ و مرتبط به واحد انتظامات جهت هشدار و فراخوان فوری کارکنان انتظامات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وجود مستندات شفاف مبنی بر نحوه ارتباطات درون بخشی و برون بخشی در زمان بحران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Font typeface="Wingdings" pitchFamily="2" charset="2"/>
              <a:buChar char="q"/>
            </a:pPr>
            <a:endParaRPr lang="fa-I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91200"/>
            <a:ext cx="8504238" cy="8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بخش های پشتیبان و همکار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واحد سرپایی (</a:t>
            </a:r>
            <a:r>
              <a:rPr lang="en-US" dirty="0" smtClean="0">
                <a:cs typeface="B Nazanin" pitchFamily="2" charset="-78"/>
              </a:rPr>
              <a:t>Fast track</a:t>
            </a:r>
            <a:r>
              <a:rPr lang="fa-IR" dirty="0" smtClean="0">
                <a:cs typeface="B Nazanin" pitchFamily="2" charset="-78"/>
              </a:rPr>
              <a:t>): در صورت تعدد بیماران غیر اورژانسی، به اجبار باید باتعیین حق تقدم بر اساس زمان بندی ورود، این بیماران را در اتاق انتظار (</a:t>
            </a:r>
            <a:r>
              <a:rPr lang="en-US" dirty="0" smtClean="0">
                <a:cs typeface="B Nazanin" pitchFamily="2" charset="-78"/>
              </a:rPr>
              <a:t>waiting room</a:t>
            </a:r>
            <a:r>
              <a:rPr lang="fa-IR" dirty="0" smtClean="0">
                <a:cs typeface="B Nazanin" pitchFamily="2" charset="-78"/>
              </a:rPr>
              <a:t>) تا ویزیت بیماران بدحال تر، منتظر نگاه داشت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واحدهای درمانگاهی فعال و همگام با بخش اورژانس: اطلاع کافی پرستار تریاژ از محل و نحوه خدمت رسانی واحدهای درمانگاهی جهت جلب رضایت بیشتر بیماران- در دسترس بودن لیستی از مراکز ارائه خدمات سلامت عمومی مثل مددکاری و بهزیستی، گروه های حمایت کننده از بیماران ایدز و معتادان ....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طراحی سازو کار رسیدگی به شکایات مراجعه کنندگان و اطلاع رسانی به مراجعه </a:t>
            </a:r>
            <a:r>
              <a:rPr lang="fa-IR" dirty="0" smtClean="0"/>
              <a:t>کنندگان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و پایش سامانه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روش های ارزیابی عملکرد واحد تریاژ: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مطالعات زمان سنجی: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معیار سنجش عملکرد واحد تریاژ: سنجش میانگین فاصله زمان ورود بیماران به بخش اورژانس (واحد تریاژ) تا زمان ویزیت پزشک در سطوح 1 و 2 تریاژ </a:t>
            </a:r>
            <a:r>
              <a:rPr lang="en-US" dirty="0" smtClean="0">
                <a:cs typeface="B Nazanin" pitchFamily="2" charset="-78"/>
              </a:rPr>
              <a:t>ESI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معیار سنجش عملکرد واحداورژانس: سنجش میانگین انتظار بیماران سطوح 3، 4 و 5 تریاژ </a:t>
            </a:r>
            <a:r>
              <a:rPr lang="en-US" dirty="0" smtClean="0">
                <a:cs typeface="B Nazanin" pitchFamily="2" charset="-78"/>
              </a:rPr>
              <a:t>ESI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ارزیابی شاخص های رضایتمندی بیماران از واحد تریاژ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تعیین ارتباط بین پیامد بیماری و سطح تریاژ تعیین شده برای بیمار و سنجش میزان پایایی انجام تریاژ توسط پرستاران تریاژ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تعیین میزان ”تریاژ به سطوح پایین“ یا ”تریاژ به سطوح بالا“ و انجام اقدامات اصلاحی به منظور کاهش موارد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و پایش سامانه تریاژ</a:t>
            </a:r>
            <a:endParaRPr lang="fa-I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00200"/>
            <a:ext cx="8504238" cy="29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کارگروه های زیر مجموعه کمیته کشوری تریاژ</a:t>
            </a:r>
            <a:endParaRPr lang="fa-I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اعضاء کمیته تریاژ مرکز درمانی (بیمارستان)</a:t>
            </a:r>
            <a:endParaRPr lang="fa-I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شرح وظایف کمیته تریاژ بیمارستانی</a:t>
            </a:r>
            <a:endParaRPr lang="fa-I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نکات کلیدی دستورالعمل سامانه تریاژ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70000"/>
              </a:lnSpc>
            </a:pPr>
            <a:r>
              <a:rPr lang="fa-IR" sz="2000" dirty="0" smtClean="0"/>
              <a:t>مفهوم تریاژ: دسته بندی یا اولویت بندی بیماران</a:t>
            </a:r>
          </a:p>
          <a:p>
            <a:pPr algn="just" rtl="1">
              <a:lnSpc>
                <a:spcPct val="170000"/>
              </a:lnSpc>
            </a:pPr>
            <a:r>
              <a:rPr lang="fa-IR" sz="2000" dirty="0" smtClean="0"/>
              <a:t>مفهوم محیط تریاژ: فضای فیزیکی جهت اولویت بندی بیماران</a:t>
            </a:r>
          </a:p>
          <a:p>
            <a:pPr algn="just" rtl="1">
              <a:buNone/>
            </a:pPr>
            <a:endParaRPr lang="fa-IR" sz="2000" dirty="0" smtClean="0"/>
          </a:p>
          <a:p>
            <a:pPr algn="just" rtl="1"/>
            <a:r>
              <a:rPr lang="fa-IR" sz="2000" dirty="0" smtClean="0"/>
              <a:t>4 محیط اصلی تریاژ: 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000" dirty="0" smtClean="0"/>
              <a:t>تریاژ در بخش اورژانس در موارد معمول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000" dirty="0" smtClean="0"/>
              <a:t>تریاژ در بخش اورژانس در زمان بلایا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000" dirty="0" smtClean="0"/>
              <a:t>تریاز در صحنه در موارد معمول (تریاژ پیش بیمارستانی)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000" dirty="0" smtClean="0"/>
              <a:t>تریاز در صحنه در زمان بلایا</a:t>
            </a:r>
          </a:p>
          <a:p>
            <a:pPr algn="r" rtl="1">
              <a:buNone/>
            </a:pPr>
            <a:endParaRPr lang="fa-IR" sz="2000" dirty="0" smtClean="0"/>
          </a:p>
          <a:p>
            <a:pPr algn="r" rtl="1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85042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الزامات و مستندات تریاژ اورژانس بیمارستانی</a:t>
            </a:r>
            <a:endParaRPr lang="fa-I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4" y="1676400"/>
            <a:ext cx="8537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کمیته تریاژ مراکز درمانی (بیمارستانی)</a:t>
            </a:r>
            <a:endParaRPr lang="fa-I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ایجاد/ اصلاح سامانه تریاژ در بخش اورژانس</a:t>
            </a:r>
            <a:endParaRPr lang="fa-I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00200"/>
            <a:ext cx="8504238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اصلاحیه اجازه ترخیص</a:t>
            </a:r>
            <a:endParaRPr lang="fa-IR" dirty="0"/>
          </a:p>
        </p:txBody>
      </p:sp>
      <p:pic>
        <p:nvPicPr>
          <p:cNvPr id="25602" name="Picture 2" descr="K:\نامه های ارسالی 94\سامانه تریاژ\عکس اصلاحیه اجازه ترخیص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ارتقای فرایند</a:t>
            </a:r>
            <a:endParaRPr lang="en-US" dirty="0"/>
          </a:p>
        </p:txBody>
      </p:sp>
      <p:pic>
        <p:nvPicPr>
          <p:cNvPr id="3074" name="Picture 2" descr="C:\Documents and Settings\saee\My Documents\My Pictures\New Picture (14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7174"/>
            <a:ext cx="8686800" cy="479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ارتقای فرایند تریاژ بیمارستانی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آموزش تیم اجرائی بر مبنای آخرین دستورالعمل ابلاغی وزارت متبوع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بیان مسئله و ترسیم فلوچارت هر مرکز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تدوین شناسنامه فرآیند تریاژ اورژانس هر مرکز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تهیه ابزار برای کنترل عملکرد، لوازم و تجهیزات، ساختار فیزیکی در اجرای فرآیند تریاژ هر مرکز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جمع آوری یک دوره داده های اجرای فرآیند بر اساس ابزار موجود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تشکیل کمیته تریاژ بیمارستانی و تجزیه و تحلیل داده ها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ارائه و اجرای راهکارهای مداخله برای بهبود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پایش وضعیت هر سه ماه و ارائه گزارش به تیم مدیریتی معاون درمان و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saee\My Documents\My Pictures\New Picture (17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های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روش های تریاژ: در هر بخش اورژانس، برای راه اندازی موفق سامانه تریاژ، داشتن الگوی عملی مشخص و مناسب تریاز، همراه با دستورالعمل های کاربردی امری حیاتی است.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روش دو سطحی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روش سه سطحی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روش چهار سطحی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روش پنج سطحی (پایاترین، رواترین و جامع ترین روش- روش </a:t>
            </a:r>
            <a:r>
              <a:rPr lang="en-US" sz="2400" dirty="0" smtClean="0">
                <a:cs typeface="B Nazanin" pitchFamily="2" charset="-78"/>
              </a:rPr>
              <a:t>ESI</a:t>
            </a:r>
            <a:endParaRPr lang="fa-IR" sz="2400" dirty="0" smtClean="0">
              <a:cs typeface="B Nazanin" pitchFamily="2" charset="-78"/>
            </a:endParaRPr>
          </a:p>
          <a:p>
            <a:pPr algn="just" rtl="1">
              <a:spcBef>
                <a:spcPts val="0"/>
              </a:spcBef>
            </a:pPr>
            <a:endParaRPr lang="fa-IR" sz="5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ابلاغ کتبی و نظارت بر اجرای شرح وظایف پرستاران تریاژ بر اساس دستورالعمل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اجزای سامانه تریاژ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فضای فیزیکی تریاژ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تجهیزات تریاژ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نیروی انسانی: (پرسنل اموزش دیده با شرح وظایف- برنامه آموزشی و مهارتهای ضروری)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روش ثبت اطلاعات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سامانه ارتباطی (خط مشی ها و روش ها)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بخش های پشتیبان و همکار (ارتباطات درون و برون بخشی)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ارزیابی و پایش سامانه تریاژ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کمیته تریاژ در معاونت درمان دانشگاه و بیمارستان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امنیت و حفاظت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مسایل قانونی و اخلاقی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فضای فیزیکی تریاژ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اولین فضای مواجهه بیمار هنگام ورود به اورژانس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بر اساس بافت جمعیتی مراجعه کننده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دسترسی سریع و آسان به ورودی بیماران، ورودی آمبولانس، اتاق احیا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درب های ورودی وخروجی جداگانه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وجود روشویی در داخل یا مجاورت واحد تریاژ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فضایی جهت نگهداری وسایل مورد لزوم برای درمانهای ساده (کمپرس یخ....)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ورودی جداگانه برای هدایت بیماران منتقل شده توسط آمبولانس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میز رایانه جهت مستندسازی و انتقال اطلاعات (در صورت لزوم)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تجهیزات استاندارد واحد تریاژ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 smtClean="0">
                <a:cs typeface="B Nazanin" pitchFamily="2" charset="-78"/>
              </a:rPr>
              <a:t>بهتر است تعدادی صندلی چرخدار و برانکارد در نزدیکی اتاق تریاژ، جدای از برانکاردهای موجود در ورودی بخش، در نظر گرفته شود.</a:t>
            </a:r>
          </a:p>
          <a:p>
            <a:pPr algn="just" rtl="1"/>
            <a:r>
              <a:rPr lang="fa-IR" sz="2000" dirty="0" smtClean="0">
                <a:cs typeface="B Nazanin" pitchFamily="2" charset="-78"/>
              </a:rPr>
              <a:t>استفاده از رایانه برای ثبت اطلاعات بیماران در واحد تریاژ باید در اهداف کوتاه مدت بیمارستان قرار بگیرد.</a:t>
            </a:r>
            <a:endParaRPr lang="fa-IR" sz="2000" dirty="0">
              <a:cs typeface="B Nazanin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نیروی انسانی و شرح وظایف در واحد تریاژ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باتجربه ترین پرستاران بخش با حداقل مدرک کارشناسی پرستاری و حداقل 5 سال سابقه کار در اورژانس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استفاده از روش ”دو لایه“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ارزیابی سریع اولیه از نظر شرایط تهدید کننده حیات در بیماران مراجعه کننده با وضعیت بحرانی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ارزیابی سیستماتیک ثانویه و سریع از سر تا پا جهت شناسایی تمامی آسیب های احتمالی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ارزیابی و برآوردن نیازهای فوری بیماران مراجعه کننده به بخش اورژانس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تعیین اولویت تریاژ بر اساس روش تریاژ </a:t>
            </a:r>
            <a:r>
              <a:rPr lang="en-US" sz="2900" dirty="0" smtClean="0">
                <a:cs typeface="B Nazanin" pitchFamily="2" charset="-78"/>
              </a:rPr>
              <a:t>ESI</a:t>
            </a:r>
            <a:endParaRPr lang="fa-IR" sz="2900" dirty="0" smtClean="0"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مشخص کردن زمان و محل ارجاع بیمار پس از تعیین اولویت بیماران (جانمایی در انتهای صفحه اول فرم تریاژ در قسمت سطح تریاژ)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fa-IR" sz="2900" dirty="0" smtClean="0">
                <a:cs typeface="B Nazanin" pitchFamily="2" charset="-78"/>
              </a:rPr>
              <a:t>ثبت اطلاعات بیماران (مشخصات فردی و موارد ارزیابی شده در فرم تریاژ) و پیوست به پرونده بیمار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نیروی انسانی و شرح وظایف در واحد تریاژ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لزوم طراحی و اجرای ثبت فرم تریاژ بصورت رایانه ای جهت دسترسی ساده به اطلاعات در کوتاه ترین زمان ممکن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اعلام کد و فراخوان تیم احیا بر بالین بیمار در صورت نیاز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انجام برخی اقدامات مراقبتی اولیه پرستاری طبق دستورالعمل تدوین شده در کمیته تریاژ مرکز درمانی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اولویت بندی و هدایت بیماران به اتاق انتظار و بررسی متناوب وضعیت بالینی و تریاژ مجدد بیماران در انتظار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تریاژ مجدد بیماران در هر فضایی بر عهده پرستار همان بخش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فراخوان پزشک اورژانس بر بالین بیمار بر اساس سطح تریاژ بیمار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</a:pPr>
            <a:r>
              <a:rPr lang="fa-IR" sz="3600" dirty="0" smtClean="0">
                <a:cs typeface="B Nazanin" pitchFamily="2" charset="-78"/>
              </a:rPr>
              <a:t>کمک به حفظ آرامش بخش اورژانس، بیماران و همراهان وی با برقراری ارتباط مناسب با بیمار و همراهان</a:t>
            </a:r>
            <a:endParaRPr lang="en-US" sz="36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برنامه های آموزشی و مهارت های ضروری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گذراندن دوره های زیر برای تمامی پرستاران اورژانس خصوصا تریاژ الزامیست: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کارگاه تریاژ </a:t>
            </a:r>
            <a:r>
              <a:rPr lang="en-US" dirty="0" smtClean="0">
                <a:cs typeface="B Nazanin" pitchFamily="2" charset="-78"/>
              </a:rPr>
              <a:t>ESI</a:t>
            </a: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کارگاه مهارتهای ارتباطی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کارگاه احیای پایه و پیشرفته بزرگسالان و کودکان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کارگاه مراقبت های اولیه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fa-IR" dirty="0" smtClean="0">
                <a:cs typeface="B Nazanin" pitchFamily="2" charset="-78"/>
              </a:rPr>
              <a:t>نکته مهم:</a:t>
            </a:r>
          </a:p>
          <a:p>
            <a:pPr algn="just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fa-IR" dirty="0" smtClean="0">
                <a:cs typeface="B Nazanin" pitchFamily="2" charset="-78"/>
              </a:rPr>
              <a:t>پیشنهاد می شود دوره های آشنایی با تریاژ برای سایر کارکنان حتی کارکنان اداری مانند حسابداری، پذیرش، نگهبانی و مدیریت به دلیل اهمیت ارتباطات درون بخشی و برون بخشی تریاژ و سایر واحدها برگزار گردد.</a:t>
            </a:r>
            <a:endParaRPr lang="en-US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buNone/>
            </a:pPr>
            <a:endParaRPr lang="fa-I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401</TotalTime>
  <Words>1370</Words>
  <Application>Microsoft Office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Slide 1</vt:lpstr>
      <vt:lpstr>نکات کلیدی دستورالعمل سامانه تریاژ</vt:lpstr>
      <vt:lpstr>روش های تریاژ</vt:lpstr>
      <vt:lpstr>اجزای سامانه تریاژ</vt:lpstr>
      <vt:lpstr>فضای فیزیکی تریاژ</vt:lpstr>
      <vt:lpstr>تجهیزات استاندارد واحد تریاژ</vt:lpstr>
      <vt:lpstr> نیروی انسانی و شرح وظایف در واحد تریاژ</vt:lpstr>
      <vt:lpstr>نیروی انسانی و شرح وظایف در واحد تریاژ</vt:lpstr>
      <vt:lpstr>برنامه های آموزشی و مهارت های ضروری</vt:lpstr>
      <vt:lpstr>برنامه های آموزشی و مهارت های ضروری</vt:lpstr>
      <vt:lpstr>روش ثبت اطلاعات</vt:lpstr>
      <vt:lpstr>روش ثبت اطلاعات</vt:lpstr>
      <vt:lpstr>سامانه های ارتباطی- تعاملات</vt:lpstr>
      <vt:lpstr>بخش های پشتیبان و همکار</vt:lpstr>
      <vt:lpstr>ارزیابی و پایش سامانه تریاژ</vt:lpstr>
      <vt:lpstr>ارزیابی و پایش سامانه تریاژ</vt:lpstr>
      <vt:lpstr>کارگروه های زیر مجموعه کمیته کشوری تریاژ</vt:lpstr>
      <vt:lpstr>اعضاء کمیته تریاژ مرکز درمانی (بیمارستان)</vt:lpstr>
      <vt:lpstr>شرح وظایف کمیته تریاژ بیمارستانی</vt:lpstr>
      <vt:lpstr>الزامات و مستندات تریاژ اورژانس بیمارستانی</vt:lpstr>
      <vt:lpstr>کمیته تریاژ مراکز درمانی (بیمارستانی)</vt:lpstr>
      <vt:lpstr>مراحل ایجاد/ اصلاح سامانه تریاژ در بخش اورژانس</vt:lpstr>
      <vt:lpstr>Slide 23</vt:lpstr>
      <vt:lpstr>Slide 24</vt:lpstr>
      <vt:lpstr>اصلاحیه اجازه ترخیص</vt:lpstr>
      <vt:lpstr>روش ارتقای فرایند</vt:lpstr>
      <vt:lpstr>ارتقای فرایند تریاژ بیمارستانی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saie</dc:creator>
  <cp:lastModifiedBy>saie</cp:lastModifiedBy>
  <cp:revision>96</cp:revision>
  <dcterms:created xsi:type="dcterms:W3CDTF">2015-11-28T08:37:28Z</dcterms:created>
  <dcterms:modified xsi:type="dcterms:W3CDTF">2015-12-01T09:53:02Z</dcterms:modified>
</cp:coreProperties>
</file>